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4572000" cy="4572000"/>
  <p:notesSz cx="7019925" cy="9305925"/>
  <p:defaultTextStyle>
    <a:defPPr>
      <a:defRPr lang="en-US"/>
    </a:defPPr>
    <a:lvl1pPr marL="0" algn="l" defTabSz="522488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1pPr>
    <a:lvl2pPr marL="261244" algn="l" defTabSz="522488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2pPr>
    <a:lvl3pPr marL="522488" algn="l" defTabSz="522488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3pPr>
    <a:lvl4pPr marL="783732" algn="l" defTabSz="522488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4pPr>
    <a:lvl5pPr marL="1044976" algn="l" defTabSz="522488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5pPr>
    <a:lvl6pPr marL="1306220" algn="l" defTabSz="522488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6pPr>
    <a:lvl7pPr marL="1567464" algn="l" defTabSz="522488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7pPr>
    <a:lvl8pPr marL="1828709" algn="l" defTabSz="522488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8pPr>
    <a:lvl9pPr marL="2089953" algn="l" defTabSz="522488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F309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2" d="100"/>
          <a:sy n="92" d="100"/>
        </p:scale>
        <p:origin x="-1134" y="-96"/>
      </p:cViewPr>
      <p:guideLst>
        <p:guide orient="horz" pos="1440"/>
        <p:guide pos="14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42900" y="1420284"/>
            <a:ext cx="3886200" cy="98001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2590800"/>
            <a:ext cx="3200400" cy="11684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2612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5224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7837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0449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3062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56746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8287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0899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EE6809-B2F0-4ADC-961F-FBE7B14AA313}" type="datetimeFigureOut">
              <a:rPr lang="en-US" smtClean="0"/>
              <a:pPr/>
              <a:t>1/15/2010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D66302-36E6-4A29-9CA0-BE4F1243D0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EE6809-B2F0-4ADC-961F-FBE7B14AA313}" type="datetimeFigureOut">
              <a:rPr lang="en-US" smtClean="0"/>
              <a:pPr/>
              <a:t>1/15/2010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D66302-36E6-4A29-9CA0-BE4F1243D0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314700" y="183093"/>
            <a:ext cx="1028700" cy="390101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83093"/>
            <a:ext cx="3009900" cy="390101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EE6809-B2F0-4ADC-961F-FBE7B14AA313}" type="datetimeFigureOut">
              <a:rPr lang="en-US" smtClean="0"/>
              <a:pPr/>
              <a:t>1/15/2010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D66302-36E6-4A29-9CA0-BE4F1243D0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EE6809-B2F0-4ADC-961F-FBE7B14AA313}" type="datetimeFigureOut">
              <a:rPr lang="en-US" smtClean="0"/>
              <a:pPr/>
              <a:t>1/15/2010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D66302-36E6-4A29-9CA0-BE4F1243D0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1157" y="2937934"/>
            <a:ext cx="3886200" cy="908050"/>
          </a:xfrm>
        </p:spPr>
        <p:txBody>
          <a:bodyPr anchor="t"/>
          <a:lstStyle>
            <a:lvl1pPr algn="l">
              <a:defRPr sz="23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1157" y="1937809"/>
            <a:ext cx="3886200" cy="1000125"/>
          </a:xfrm>
        </p:spPr>
        <p:txBody>
          <a:bodyPr anchor="b"/>
          <a:lstStyle>
            <a:lvl1pPr marL="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1pPr>
            <a:lvl2pPr marL="261244" indent="0">
              <a:buNone/>
              <a:defRPr sz="1000">
                <a:solidFill>
                  <a:schemeClr val="tx1">
                    <a:tint val="75000"/>
                  </a:schemeClr>
                </a:solidFill>
              </a:defRPr>
            </a:lvl2pPr>
            <a:lvl3pPr marL="522488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3pPr>
            <a:lvl4pPr marL="783732" indent="0">
              <a:buNone/>
              <a:defRPr sz="800">
                <a:solidFill>
                  <a:schemeClr val="tx1">
                    <a:tint val="75000"/>
                  </a:schemeClr>
                </a:solidFill>
              </a:defRPr>
            </a:lvl4pPr>
            <a:lvl5pPr marL="1044976" indent="0">
              <a:buNone/>
              <a:defRPr sz="800">
                <a:solidFill>
                  <a:schemeClr val="tx1">
                    <a:tint val="75000"/>
                  </a:schemeClr>
                </a:solidFill>
              </a:defRPr>
            </a:lvl5pPr>
            <a:lvl6pPr marL="1306220" indent="0">
              <a:buNone/>
              <a:defRPr sz="800">
                <a:solidFill>
                  <a:schemeClr val="tx1">
                    <a:tint val="75000"/>
                  </a:schemeClr>
                </a:solidFill>
              </a:defRPr>
            </a:lvl6pPr>
            <a:lvl7pPr marL="1567464" indent="0">
              <a:buNone/>
              <a:defRPr sz="800">
                <a:solidFill>
                  <a:schemeClr val="tx1">
                    <a:tint val="75000"/>
                  </a:schemeClr>
                </a:solidFill>
              </a:defRPr>
            </a:lvl7pPr>
            <a:lvl8pPr marL="1828709" indent="0">
              <a:buNone/>
              <a:defRPr sz="800">
                <a:solidFill>
                  <a:schemeClr val="tx1">
                    <a:tint val="75000"/>
                  </a:schemeClr>
                </a:solidFill>
              </a:defRPr>
            </a:lvl8pPr>
            <a:lvl9pPr marL="2089953" indent="0">
              <a:buNone/>
              <a:defRPr sz="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EE6809-B2F0-4ADC-961F-FBE7B14AA313}" type="datetimeFigureOut">
              <a:rPr lang="en-US" smtClean="0"/>
              <a:pPr/>
              <a:t>1/15/2010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D66302-36E6-4A29-9CA0-BE4F1243D0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066801"/>
            <a:ext cx="2019300" cy="3017309"/>
          </a:xfrm>
        </p:spPr>
        <p:txBody>
          <a:bodyPr/>
          <a:lstStyle>
            <a:lvl1pPr>
              <a:defRPr sz="1600"/>
            </a:lvl1pPr>
            <a:lvl2pPr>
              <a:defRPr sz="1400"/>
            </a:lvl2pPr>
            <a:lvl3pPr>
              <a:defRPr sz="1100"/>
            </a:lvl3pPr>
            <a:lvl4pPr>
              <a:defRPr sz="1000"/>
            </a:lvl4pPr>
            <a:lvl5pPr>
              <a:defRPr sz="1000"/>
            </a:lvl5pPr>
            <a:lvl6pPr>
              <a:defRPr sz="1000"/>
            </a:lvl6pPr>
            <a:lvl7pPr>
              <a:defRPr sz="1000"/>
            </a:lvl7pPr>
            <a:lvl8pPr>
              <a:defRPr sz="1000"/>
            </a:lvl8pPr>
            <a:lvl9pPr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324100" y="1066801"/>
            <a:ext cx="2019300" cy="3017309"/>
          </a:xfrm>
        </p:spPr>
        <p:txBody>
          <a:bodyPr/>
          <a:lstStyle>
            <a:lvl1pPr>
              <a:defRPr sz="1600"/>
            </a:lvl1pPr>
            <a:lvl2pPr>
              <a:defRPr sz="1400"/>
            </a:lvl2pPr>
            <a:lvl3pPr>
              <a:defRPr sz="1100"/>
            </a:lvl3pPr>
            <a:lvl4pPr>
              <a:defRPr sz="1000"/>
            </a:lvl4pPr>
            <a:lvl5pPr>
              <a:defRPr sz="1000"/>
            </a:lvl5pPr>
            <a:lvl6pPr>
              <a:defRPr sz="1000"/>
            </a:lvl6pPr>
            <a:lvl7pPr>
              <a:defRPr sz="1000"/>
            </a:lvl7pPr>
            <a:lvl8pPr>
              <a:defRPr sz="1000"/>
            </a:lvl8pPr>
            <a:lvl9pPr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EE6809-B2F0-4ADC-961F-FBE7B14AA313}" type="datetimeFigureOut">
              <a:rPr lang="en-US" smtClean="0"/>
              <a:pPr/>
              <a:t>1/15/2010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D66302-36E6-4A29-9CA0-BE4F1243D0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" y="1023409"/>
            <a:ext cx="2020094" cy="426508"/>
          </a:xfrm>
        </p:spPr>
        <p:txBody>
          <a:bodyPr anchor="b"/>
          <a:lstStyle>
            <a:lvl1pPr marL="0" indent="0">
              <a:buNone/>
              <a:defRPr sz="1400" b="1"/>
            </a:lvl1pPr>
            <a:lvl2pPr marL="261244" indent="0">
              <a:buNone/>
              <a:defRPr sz="1100" b="1"/>
            </a:lvl2pPr>
            <a:lvl3pPr marL="522488" indent="0">
              <a:buNone/>
              <a:defRPr sz="1000" b="1"/>
            </a:lvl3pPr>
            <a:lvl4pPr marL="783732" indent="0">
              <a:buNone/>
              <a:defRPr sz="900" b="1"/>
            </a:lvl4pPr>
            <a:lvl5pPr marL="1044976" indent="0">
              <a:buNone/>
              <a:defRPr sz="900" b="1"/>
            </a:lvl5pPr>
            <a:lvl6pPr marL="1306220" indent="0">
              <a:buNone/>
              <a:defRPr sz="900" b="1"/>
            </a:lvl6pPr>
            <a:lvl7pPr marL="1567464" indent="0">
              <a:buNone/>
              <a:defRPr sz="900" b="1"/>
            </a:lvl7pPr>
            <a:lvl8pPr marL="1828709" indent="0">
              <a:buNone/>
              <a:defRPr sz="900" b="1"/>
            </a:lvl8pPr>
            <a:lvl9pPr marL="2089953" indent="0">
              <a:buNone/>
              <a:defRPr sz="9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28600" y="1449917"/>
            <a:ext cx="2020094" cy="2634192"/>
          </a:xfrm>
        </p:spPr>
        <p:txBody>
          <a:bodyPr/>
          <a:lstStyle>
            <a:lvl1pPr>
              <a:defRPr sz="1400"/>
            </a:lvl1pPr>
            <a:lvl2pPr>
              <a:defRPr sz="11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lvl6pPr>
              <a:defRPr sz="900"/>
            </a:lvl6pPr>
            <a:lvl7pPr>
              <a:defRPr sz="900"/>
            </a:lvl7pPr>
            <a:lvl8pPr>
              <a:defRPr sz="900"/>
            </a:lvl8pPr>
            <a:lvl9pPr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322513" y="1023409"/>
            <a:ext cx="2020887" cy="426508"/>
          </a:xfrm>
        </p:spPr>
        <p:txBody>
          <a:bodyPr anchor="b"/>
          <a:lstStyle>
            <a:lvl1pPr marL="0" indent="0">
              <a:buNone/>
              <a:defRPr sz="1400" b="1"/>
            </a:lvl1pPr>
            <a:lvl2pPr marL="261244" indent="0">
              <a:buNone/>
              <a:defRPr sz="1100" b="1"/>
            </a:lvl2pPr>
            <a:lvl3pPr marL="522488" indent="0">
              <a:buNone/>
              <a:defRPr sz="1000" b="1"/>
            </a:lvl3pPr>
            <a:lvl4pPr marL="783732" indent="0">
              <a:buNone/>
              <a:defRPr sz="900" b="1"/>
            </a:lvl4pPr>
            <a:lvl5pPr marL="1044976" indent="0">
              <a:buNone/>
              <a:defRPr sz="900" b="1"/>
            </a:lvl5pPr>
            <a:lvl6pPr marL="1306220" indent="0">
              <a:buNone/>
              <a:defRPr sz="900" b="1"/>
            </a:lvl6pPr>
            <a:lvl7pPr marL="1567464" indent="0">
              <a:buNone/>
              <a:defRPr sz="900" b="1"/>
            </a:lvl7pPr>
            <a:lvl8pPr marL="1828709" indent="0">
              <a:buNone/>
              <a:defRPr sz="900" b="1"/>
            </a:lvl8pPr>
            <a:lvl9pPr marL="2089953" indent="0">
              <a:buNone/>
              <a:defRPr sz="9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322513" y="1449917"/>
            <a:ext cx="2020887" cy="2634192"/>
          </a:xfrm>
        </p:spPr>
        <p:txBody>
          <a:bodyPr/>
          <a:lstStyle>
            <a:lvl1pPr>
              <a:defRPr sz="1400"/>
            </a:lvl1pPr>
            <a:lvl2pPr>
              <a:defRPr sz="11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lvl6pPr>
              <a:defRPr sz="900"/>
            </a:lvl6pPr>
            <a:lvl7pPr>
              <a:defRPr sz="900"/>
            </a:lvl7pPr>
            <a:lvl8pPr>
              <a:defRPr sz="900"/>
            </a:lvl8pPr>
            <a:lvl9pPr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EE6809-B2F0-4ADC-961F-FBE7B14AA313}" type="datetimeFigureOut">
              <a:rPr lang="en-US" smtClean="0"/>
              <a:pPr/>
              <a:t>1/15/2010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D66302-36E6-4A29-9CA0-BE4F1243D0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EE6809-B2F0-4ADC-961F-FBE7B14AA313}" type="datetimeFigureOut">
              <a:rPr lang="en-US" smtClean="0"/>
              <a:pPr/>
              <a:t>1/15/2010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D66302-36E6-4A29-9CA0-BE4F1243D0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EE6809-B2F0-4ADC-961F-FBE7B14AA313}" type="datetimeFigureOut">
              <a:rPr lang="en-US" smtClean="0"/>
              <a:pPr/>
              <a:t>1/15/2010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D66302-36E6-4A29-9CA0-BE4F1243D0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82034"/>
            <a:ext cx="1504157" cy="774700"/>
          </a:xfrm>
        </p:spPr>
        <p:txBody>
          <a:bodyPr anchor="b"/>
          <a:lstStyle>
            <a:lvl1pPr algn="l">
              <a:defRPr sz="11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87525" y="182034"/>
            <a:ext cx="2555875" cy="3902076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8600" y="956734"/>
            <a:ext cx="1504157" cy="3127376"/>
          </a:xfrm>
        </p:spPr>
        <p:txBody>
          <a:bodyPr/>
          <a:lstStyle>
            <a:lvl1pPr marL="0" indent="0">
              <a:buNone/>
              <a:defRPr sz="800"/>
            </a:lvl1pPr>
            <a:lvl2pPr marL="261244" indent="0">
              <a:buNone/>
              <a:defRPr sz="700"/>
            </a:lvl2pPr>
            <a:lvl3pPr marL="522488" indent="0">
              <a:buNone/>
              <a:defRPr sz="600"/>
            </a:lvl3pPr>
            <a:lvl4pPr marL="783732" indent="0">
              <a:buNone/>
              <a:defRPr sz="500"/>
            </a:lvl4pPr>
            <a:lvl5pPr marL="1044976" indent="0">
              <a:buNone/>
              <a:defRPr sz="500"/>
            </a:lvl5pPr>
            <a:lvl6pPr marL="1306220" indent="0">
              <a:buNone/>
              <a:defRPr sz="500"/>
            </a:lvl6pPr>
            <a:lvl7pPr marL="1567464" indent="0">
              <a:buNone/>
              <a:defRPr sz="500"/>
            </a:lvl7pPr>
            <a:lvl8pPr marL="1828709" indent="0">
              <a:buNone/>
              <a:defRPr sz="500"/>
            </a:lvl8pPr>
            <a:lvl9pPr marL="2089953" indent="0">
              <a:buNone/>
              <a:defRPr sz="5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EE6809-B2F0-4ADC-961F-FBE7B14AA313}" type="datetimeFigureOut">
              <a:rPr lang="en-US" smtClean="0"/>
              <a:pPr/>
              <a:t>1/15/2010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D66302-36E6-4A29-9CA0-BE4F1243D0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6144" y="3200400"/>
            <a:ext cx="2743200" cy="377826"/>
          </a:xfrm>
        </p:spPr>
        <p:txBody>
          <a:bodyPr anchor="b"/>
          <a:lstStyle>
            <a:lvl1pPr algn="l">
              <a:defRPr sz="11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96144" y="408517"/>
            <a:ext cx="2743200" cy="2743200"/>
          </a:xfrm>
        </p:spPr>
        <p:txBody>
          <a:bodyPr/>
          <a:lstStyle>
            <a:lvl1pPr marL="0" indent="0">
              <a:buNone/>
              <a:defRPr sz="1800"/>
            </a:lvl1pPr>
            <a:lvl2pPr marL="261244" indent="0">
              <a:buNone/>
              <a:defRPr sz="1600"/>
            </a:lvl2pPr>
            <a:lvl3pPr marL="522488" indent="0">
              <a:buNone/>
              <a:defRPr sz="1400"/>
            </a:lvl3pPr>
            <a:lvl4pPr marL="783732" indent="0">
              <a:buNone/>
              <a:defRPr sz="1100"/>
            </a:lvl4pPr>
            <a:lvl5pPr marL="1044976" indent="0">
              <a:buNone/>
              <a:defRPr sz="1100"/>
            </a:lvl5pPr>
            <a:lvl6pPr marL="1306220" indent="0">
              <a:buNone/>
              <a:defRPr sz="1100"/>
            </a:lvl6pPr>
            <a:lvl7pPr marL="1567464" indent="0">
              <a:buNone/>
              <a:defRPr sz="1100"/>
            </a:lvl7pPr>
            <a:lvl8pPr marL="1828709" indent="0">
              <a:buNone/>
              <a:defRPr sz="1100"/>
            </a:lvl8pPr>
            <a:lvl9pPr marL="2089953" indent="0">
              <a:buNone/>
              <a:defRPr sz="11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96144" y="3578226"/>
            <a:ext cx="2743200" cy="536575"/>
          </a:xfrm>
        </p:spPr>
        <p:txBody>
          <a:bodyPr/>
          <a:lstStyle>
            <a:lvl1pPr marL="0" indent="0">
              <a:buNone/>
              <a:defRPr sz="800"/>
            </a:lvl1pPr>
            <a:lvl2pPr marL="261244" indent="0">
              <a:buNone/>
              <a:defRPr sz="700"/>
            </a:lvl2pPr>
            <a:lvl3pPr marL="522488" indent="0">
              <a:buNone/>
              <a:defRPr sz="600"/>
            </a:lvl3pPr>
            <a:lvl4pPr marL="783732" indent="0">
              <a:buNone/>
              <a:defRPr sz="500"/>
            </a:lvl4pPr>
            <a:lvl5pPr marL="1044976" indent="0">
              <a:buNone/>
              <a:defRPr sz="500"/>
            </a:lvl5pPr>
            <a:lvl6pPr marL="1306220" indent="0">
              <a:buNone/>
              <a:defRPr sz="500"/>
            </a:lvl6pPr>
            <a:lvl7pPr marL="1567464" indent="0">
              <a:buNone/>
              <a:defRPr sz="500"/>
            </a:lvl7pPr>
            <a:lvl8pPr marL="1828709" indent="0">
              <a:buNone/>
              <a:defRPr sz="500"/>
            </a:lvl8pPr>
            <a:lvl9pPr marL="2089953" indent="0">
              <a:buNone/>
              <a:defRPr sz="5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EE6809-B2F0-4ADC-961F-FBE7B14AA313}" type="datetimeFigureOut">
              <a:rPr lang="en-US" smtClean="0"/>
              <a:pPr/>
              <a:t>1/15/2010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D66302-36E6-4A29-9CA0-BE4F1243D0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28600" y="183092"/>
            <a:ext cx="4114800" cy="762000"/>
          </a:xfrm>
          <a:prstGeom prst="rect">
            <a:avLst/>
          </a:prstGeom>
        </p:spPr>
        <p:txBody>
          <a:bodyPr vert="horz" lIns="52249" tIns="26124" rIns="52249" bIns="26124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" y="1066801"/>
            <a:ext cx="4114800" cy="3017309"/>
          </a:xfrm>
          <a:prstGeom prst="rect">
            <a:avLst/>
          </a:prstGeom>
        </p:spPr>
        <p:txBody>
          <a:bodyPr vert="horz" lIns="52249" tIns="26124" rIns="52249" bIns="26124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28600" y="4237567"/>
            <a:ext cx="1066800" cy="243417"/>
          </a:xfrm>
          <a:prstGeom prst="rect">
            <a:avLst/>
          </a:prstGeom>
        </p:spPr>
        <p:txBody>
          <a:bodyPr vert="horz" lIns="52249" tIns="26124" rIns="52249" bIns="26124" rtlCol="0" anchor="ctr"/>
          <a:lstStyle>
            <a:lvl1pPr algn="l">
              <a:defRPr sz="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EE6809-B2F0-4ADC-961F-FBE7B14AA313}" type="datetimeFigureOut">
              <a:rPr lang="en-US" smtClean="0"/>
              <a:pPr/>
              <a:t>1/15/2010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62100" y="4237567"/>
            <a:ext cx="1447800" cy="243417"/>
          </a:xfrm>
          <a:prstGeom prst="rect">
            <a:avLst/>
          </a:prstGeom>
        </p:spPr>
        <p:txBody>
          <a:bodyPr vert="horz" lIns="52249" tIns="26124" rIns="52249" bIns="26124" rtlCol="0" anchor="ctr"/>
          <a:lstStyle>
            <a:lvl1pPr algn="ctr">
              <a:defRPr sz="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276600" y="4237567"/>
            <a:ext cx="1066800" cy="243417"/>
          </a:xfrm>
          <a:prstGeom prst="rect">
            <a:avLst/>
          </a:prstGeom>
        </p:spPr>
        <p:txBody>
          <a:bodyPr vert="horz" lIns="52249" tIns="26124" rIns="52249" bIns="26124" rtlCol="0" anchor="ctr"/>
          <a:lstStyle>
            <a:lvl1pPr algn="r">
              <a:defRPr sz="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D66302-36E6-4A29-9CA0-BE4F1243D09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522488" rtl="0" eaLnBrk="1" latinLnBrk="0" hangingPunct="1">
        <a:spcBef>
          <a:spcPct val="0"/>
        </a:spcBef>
        <a:buNone/>
        <a:defRPr sz="2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5933" indent="-195933" algn="l" defTabSz="522488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24522" indent="-163278" algn="l" defTabSz="522488" rtl="0" eaLnBrk="1" latinLnBrk="0" hangingPunct="1">
        <a:spcBef>
          <a:spcPct val="20000"/>
        </a:spcBef>
        <a:buFont typeface="Arial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653110" indent="-130622" algn="l" defTabSz="522488" rtl="0" eaLnBrk="1" latinLnBrk="0" hangingPunct="1">
        <a:spcBef>
          <a:spcPct val="20000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914354" indent="-130622" algn="l" defTabSz="522488" rtl="0" eaLnBrk="1" latinLnBrk="0" hangingPunct="1">
        <a:spcBef>
          <a:spcPct val="20000"/>
        </a:spcBef>
        <a:buFont typeface="Arial" pitchFamily="34" charset="0"/>
        <a:buChar char="–"/>
        <a:defRPr sz="1100" kern="1200">
          <a:solidFill>
            <a:schemeClr val="tx1"/>
          </a:solidFill>
          <a:latin typeface="+mn-lt"/>
          <a:ea typeface="+mn-ea"/>
          <a:cs typeface="+mn-cs"/>
        </a:defRPr>
      </a:lvl4pPr>
      <a:lvl5pPr marL="1175598" indent="-130622" algn="l" defTabSz="522488" rtl="0" eaLnBrk="1" latinLnBrk="0" hangingPunct="1">
        <a:spcBef>
          <a:spcPct val="20000"/>
        </a:spcBef>
        <a:buFont typeface="Arial" pitchFamily="34" charset="0"/>
        <a:buChar char="»"/>
        <a:defRPr sz="1100" kern="1200">
          <a:solidFill>
            <a:schemeClr val="tx1"/>
          </a:solidFill>
          <a:latin typeface="+mn-lt"/>
          <a:ea typeface="+mn-ea"/>
          <a:cs typeface="+mn-cs"/>
        </a:defRPr>
      </a:lvl5pPr>
      <a:lvl6pPr marL="1436842" indent="-130622" algn="l" defTabSz="522488" rtl="0" eaLnBrk="1" latinLnBrk="0" hangingPunct="1">
        <a:spcBef>
          <a:spcPct val="20000"/>
        </a:spcBef>
        <a:buFont typeface="Arial" pitchFamily="34" charset="0"/>
        <a:buChar char="•"/>
        <a:defRPr sz="1100" kern="1200">
          <a:solidFill>
            <a:schemeClr val="tx1"/>
          </a:solidFill>
          <a:latin typeface="+mn-lt"/>
          <a:ea typeface="+mn-ea"/>
          <a:cs typeface="+mn-cs"/>
        </a:defRPr>
      </a:lvl6pPr>
      <a:lvl7pPr marL="1698087" indent="-130622" algn="l" defTabSz="522488" rtl="0" eaLnBrk="1" latinLnBrk="0" hangingPunct="1">
        <a:spcBef>
          <a:spcPct val="20000"/>
        </a:spcBef>
        <a:buFont typeface="Arial" pitchFamily="34" charset="0"/>
        <a:buChar char="•"/>
        <a:defRPr sz="1100" kern="1200">
          <a:solidFill>
            <a:schemeClr val="tx1"/>
          </a:solidFill>
          <a:latin typeface="+mn-lt"/>
          <a:ea typeface="+mn-ea"/>
          <a:cs typeface="+mn-cs"/>
        </a:defRPr>
      </a:lvl7pPr>
      <a:lvl8pPr marL="1959331" indent="-130622" algn="l" defTabSz="522488" rtl="0" eaLnBrk="1" latinLnBrk="0" hangingPunct="1">
        <a:spcBef>
          <a:spcPct val="20000"/>
        </a:spcBef>
        <a:buFont typeface="Arial" pitchFamily="34" charset="0"/>
        <a:buChar char="•"/>
        <a:defRPr sz="1100" kern="1200">
          <a:solidFill>
            <a:schemeClr val="tx1"/>
          </a:solidFill>
          <a:latin typeface="+mn-lt"/>
          <a:ea typeface="+mn-ea"/>
          <a:cs typeface="+mn-cs"/>
        </a:defRPr>
      </a:lvl8pPr>
      <a:lvl9pPr marL="2220575" indent="-130622" algn="l" defTabSz="522488" rtl="0" eaLnBrk="1" latinLnBrk="0" hangingPunct="1">
        <a:spcBef>
          <a:spcPct val="20000"/>
        </a:spcBef>
        <a:buFont typeface="Arial" pitchFamily="34" charset="0"/>
        <a:buChar char="•"/>
        <a:defRPr sz="11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22488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1pPr>
      <a:lvl2pPr marL="261244" algn="l" defTabSz="522488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2pPr>
      <a:lvl3pPr marL="522488" algn="l" defTabSz="522488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3pPr>
      <a:lvl4pPr marL="783732" algn="l" defTabSz="522488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4pPr>
      <a:lvl5pPr marL="1044976" algn="l" defTabSz="522488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5pPr>
      <a:lvl6pPr marL="1306220" algn="l" defTabSz="522488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6pPr>
      <a:lvl7pPr marL="1567464" algn="l" defTabSz="522488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7pPr>
      <a:lvl8pPr marL="1828709" algn="l" defTabSz="522488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8pPr>
      <a:lvl9pPr marL="2089953" algn="l" defTabSz="522488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0" y="1"/>
            <a:ext cx="4572000" cy="4572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4" name="Rectangle 3"/>
          <p:cNvSpPr/>
          <p:nvPr/>
        </p:nvSpPr>
        <p:spPr>
          <a:xfrm>
            <a:off x="2362200" y="152400"/>
            <a:ext cx="2130713" cy="278537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en-US" sz="17500" b="1" cap="none" spc="0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Jb</a:t>
            </a:r>
            <a:endParaRPr lang="en-US" sz="17500" b="1" cap="none" spc="0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743200" y="152400"/>
            <a:ext cx="1905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607</a:t>
            </a:r>
            <a:endParaRPr lang="en-US" sz="14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3276600" y="3657600"/>
            <a:ext cx="609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160</a:t>
            </a:r>
            <a:endParaRPr lang="en-US" b="1" dirty="0"/>
          </a:p>
        </p:txBody>
      </p:sp>
      <p:pic>
        <p:nvPicPr>
          <p:cNvPr id="8" name="Picture 7" descr="25313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2400" y="2209800"/>
            <a:ext cx="1667041" cy="2209800"/>
          </a:xfrm>
          <a:prstGeom prst="plaque">
            <a:avLst/>
          </a:prstGeom>
          <a:ln w="57150">
            <a:solidFill>
              <a:schemeClr val="accent4">
                <a:lumMod val="40000"/>
                <a:lumOff val="60000"/>
              </a:schemeClr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</p:pic>
      <p:sp>
        <p:nvSpPr>
          <p:cNvPr id="9" name="TextBox 8"/>
          <p:cNvSpPr txBox="1"/>
          <p:nvPr/>
        </p:nvSpPr>
        <p:spPr>
          <a:xfrm>
            <a:off x="304800" y="228600"/>
            <a:ext cx="2286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"/>
            </a:pPr>
            <a:r>
              <a:rPr lang="en-US" sz="1050" b="1" dirty="0" smtClean="0">
                <a:solidFill>
                  <a:srgbClr val="6F3096"/>
                </a:solidFill>
              </a:rPr>
              <a:t>Love </a:t>
            </a:r>
            <a:r>
              <a:rPr lang="en-US" sz="1050" b="1" dirty="0" err="1" smtClean="0">
                <a:solidFill>
                  <a:srgbClr val="6F3096"/>
                </a:solidFill>
              </a:rPr>
              <a:t>Reeces</a:t>
            </a:r>
            <a:r>
              <a:rPr lang="en-US" sz="1050" b="1" dirty="0">
                <a:solidFill>
                  <a:srgbClr val="6F3096"/>
                </a:solidFill>
              </a:rPr>
              <a:t> </a:t>
            </a:r>
            <a:r>
              <a:rPr lang="en-US" sz="1050" b="1" dirty="0" smtClean="0">
                <a:solidFill>
                  <a:srgbClr val="6F3096"/>
                </a:solidFill>
              </a:rPr>
              <a:t>Peanut Butter Cups</a:t>
            </a:r>
          </a:p>
          <a:p>
            <a:pPr>
              <a:buFont typeface="Wingdings" pitchFamily="2" charset="2"/>
              <a:buChar char=""/>
            </a:pPr>
            <a:r>
              <a:rPr lang="en-US" sz="1050" b="1" dirty="0" smtClean="0">
                <a:solidFill>
                  <a:srgbClr val="6F3096"/>
                </a:solidFill>
              </a:rPr>
              <a:t>Has been to New Jersey</a:t>
            </a:r>
          </a:p>
          <a:p>
            <a:pPr>
              <a:buFont typeface="Wingdings" pitchFamily="2" charset="2"/>
              <a:buChar char=""/>
            </a:pPr>
            <a:r>
              <a:rPr lang="en-US" sz="1050" b="1" dirty="0" smtClean="0">
                <a:solidFill>
                  <a:srgbClr val="6F3096"/>
                </a:solidFill>
              </a:rPr>
              <a:t>Can </a:t>
            </a:r>
            <a:r>
              <a:rPr lang="en-US" sz="1100" b="1" dirty="0" smtClean="0">
                <a:solidFill>
                  <a:srgbClr val="6F3096"/>
                </a:solidFill>
              </a:rPr>
              <a:t>swim</a:t>
            </a:r>
            <a:endParaRPr lang="en-US" sz="1050" b="1" dirty="0">
              <a:solidFill>
                <a:srgbClr val="6F3096"/>
              </a:solidFill>
            </a:endParaRPr>
          </a:p>
        </p:txBody>
      </p:sp>
      <p:pic>
        <p:nvPicPr>
          <p:cNvPr id="10" name="Picture 9" descr="reeses cup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7200" y="990600"/>
            <a:ext cx="1208264" cy="952500"/>
          </a:xfrm>
          <a:prstGeom prst="heart">
            <a:avLst/>
          </a:prstGeom>
          <a:ln w="12700">
            <a:solidFill>
              <a:schemeClr val="accent4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110</TotalTime>
  <Words>15</Words>
  <Application>Microsoft Office PowerPoint</Application>
  <PresentationFormat>Custom</PresentationFormat>
  <Paragraphs>33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Souderton Area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SASD</dc:creator>
  <cp:lastModifiedBy>SASD</cp:lastModifiedBy>
  <cp:revision>16</cp:revision>
  <dcterms:created xsi:type="dcterms:W3CDTF">2009-12-17T17:38:51Z</dcterms:created>
  <dcterms:modified xsi:type="dcterms:W3CDTF">2010-01-15T17:00:34Z</dcterms:modified>
</cp:coreProperties>
</file>